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8831627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8831627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DF1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17000"/>
          </a:blip>
          <a:srcRect b="0" l="27583" r="0" t="0"/>
          <a:stretch/>
        </p:blipFill>
        <p:spPr>
          <a:xfrm>
            <a:off x="0" y="-33800"/>
            <a:ext cx="7547327" cy="521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4">
            <a:alphaModFix/>
          </a:blip>
          <a:srcRect b="0" l="36423" r="0" t="0"/>
          <a:stretch/>
        </p:blipFill>
        <p:spPr>
          <a:xfrm>
            <a:off x="3330475" y="0"/>
            <a:ext cx="581352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664650" y="1422950"/>
            <a:ext cx="7043876" cy="4061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